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5F670D-8970-487D-A5D0-7238CA369BD3}" type="datetimeFigureOut">
              <a:rPr lang="de-DE" smtClean="0"/>
              <a:pPr/>
              <a:t>22.08.2023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2E79B0-1B9D-41E0-B6FD-C46EF119F3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Lernzeit an der Marienschule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Wir sind eine OGS </a:t>
            </a:r>
            <a:br>
              <a:rPr lang="de-DE" dirty="0" smtClean="0"/>
            </a:br>
            <a:r>
              <a:rPr lang="de-DE" dirty="0" smtClean="0"/>
              <a:t>3 Säulen unserer Schulentwicklung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Lernzeit</a:t>
            </a:r>
          </a:p>
          <a:p>
            <a:endParaRPr lang="de-DE" dirty="0"/>
          </a:p>
          <a:p>
            <a:r>
              <a:rPr lang="de-DE" dirty="0" smtClean="0"/>
              <a:t>Umstrukturierung der Klassenräume</a:t>
            </a:r>
          </a:p>
          <a:p>
            <a:endParaRPr lang="de-DE" dirty="0"/>
          </a:p>
          <a:p>
            <a:r>
              <a:rPr lang="de-DE" dirty="0" smtClean="0"/>
              <a:t>Erweiterung der Nachmittagsangebote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Gründe für die Einführung von Lernzeiten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Anlass: Rechtsanspruch OGS Platz ab 2026</a:t>
            </a:r>
          </a:p>
          <a:p>
            <a:r>
              <a:rPr lang="de-DE" dirty="0" smtClean="0"/>
              <a:t>Hausaufgaben als Streitthema</a:t>
            </a:r>
          </a:p>
          <a:p>
            <a:pPr lvl="1"/>
            <a:r>
              <a:rPr lang="de-DE" dirty="0" smtClean="0"/>
              <a:t>Familiäre Strukturen</a:t>
            </a:r>
          </a:p>
          <a:p>
            <a:pPr lvl="1"/>
            <a:r>
              <a:rPr lang="de-DE" dirty="0" smtClean="0"/>
              <a:t>Alltagsstrukturen</a:t>
            </a:r>
          </a:p>
          <a:p>
            <a:pPr lvl="1"/>
            <a:r>
              <a:rPr lang="de-DE" dirty="0" smtClean="0"/>
              <a:t>Umfang der HA</a:t>
            </a:r>
          </a:p>
          <a:p>
            <a:pPr lvl="1"/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Kontrolle der HA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Ziele der Lernzeit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Qualitative Unterstützung der Kinder </a:t>
            </a:r>
          </a:p>
          <a:p>
            <a:r>
              <a:rPr lang="de-DE" dirty="0" smtClean="0"/>
              <a:t>Arbeit an Tages-/Wochenplänen </a:t>
            </a:r>
          </a:p>
          <a:p>
            <a:pPr lvl="1"/>
            <a:r>
              <a:rPr lang="de-DE" dirty="0" smtClean="0"/>
              <a:t>Individuelle Förderung/Forderung</a:t>
            </a:r>
          </a:p>
          <a:p>
            <a:r>
              <a:rPr lang="de-DE" dirty="0" smtClean="0"/>
              <a:t>Selbstständiges Lernen trainieren</a:t>
            </a:r>
          </a:p>
          <a:p>
            <a:r>
              <a:rPr lang="de-DE" dirty="0" smtClean="0"/>
              <a:t>Arbeitshaltungen und Arbeitsstrukturen einüben</a:t>
            </a:r>
          </a:p>
          <a:p>
            <a:r>
              <a:rPr lang="de-DE" dirty="0" smtClean="0"/>
              <a:t>Chancengleichheit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Konsequenzen für </a:t>
            </a:r>
            <a:br>
              <a:rPr lang="de-DE" dirty="0" smtClean="0"/>
            </a:br>
            <a:r>
              <a:rPr lang="de-DE" dirty="0" smtClean="0"/>
              <a:t>die Marienschule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Umstrukturierung des Schulmorgens und der Hausaufgabenzeit zu Hause/in der OGS</a:t>
            </a:r>
          </a:p>
          <a:p>
            <a:r>
              <a:rPr lang="de-DE" dirty="0" smtClean="0"/>
              <a:t>Kernaufgabe Schule</a:t>
            </a:r>
            <a:r>
              <a:rPr lang="de-DE" smtClean="0"/>
              <a:t>: </a:t>
            </a:r>
            <a:r>
              <a:rPr lang="de-DE" smtClean="0"/>
              <a:t>Schriftliche </a:t>
            </a:r>
            <a:r>
              <a:rPr lang="de-DE" dirty="0" smtClean="0"/>
              <a:t>Aufgaben</a:t>
            </a:r>
          </a:p>
          <a:p>
            <a:r>
              <a:rPr lang="de-DE" dirty="0" smtClean="0"/>
              <a:t>Kernaufgabe zu Hause: Mündliche Aufgaben zur Vertiefung/Übung z.B. Lesen</a:t>
            </a:r>
          </a:p>
          <a:p>
            <a:r>
              <a:rPr lang="de-DE" dirty="0" smtClean="0"/>
              <a:t>Besetzung der Lernzeiten möglichst im Tandem</a:t>
            </a:r>
          </a:p>
          <a:p>
            <a:r>
              <a:rPr lang="de-DE" dirty="0" smtClean="0"/>
              <a:t>Mappe/Mitteilungsheft für die Kommunikation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Stolpersteine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Personal für die Tandembildung</a:t>
            </a:r>
          </a:p>
          <a:p>
            <a:r>
              <a:rPr lang="de-DE" dirty="0" smtClean="0"/>
              <a:t>Vertretungsreglung</a:t>
            </a:r>
          </a:p>
          <a:p>
            <a:r>
              <a:rPr lang="de-DE" dirty="0" smtClean="0"/>
              <a:t>Aufgaben, die nicht erledigt werden</a:t>
            </a:r>
          </a:p>
          <a:p>
            <a:r>
              <a:rPr lang="de-DE" dirty="0" smtClean="0"/>
              <a:t>Transparenz für die Eltern (Mitteilungshefte)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=&gt;Erprobungszeit mit regelmäßiger Reflektion und ggf. Anpassung</a:t>
            </a:r>
          </a:p>
          <a:p>
            <a:pPr>
              <a:buNone/>
            </a:pPr>
            <a:r>
              <a:rPr lang="de-DE" dirty="0" smtClean="0"/>
              <a:t>=&gt; Angebot: Runder Tisch mit Elternbeteiligung/Elternbefragung zum Ende des Schulhalbjahres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Aufgaben der Eltern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Vorteil:</a:t>
            </a:r>
          </a:p>
          <a:p>
            <a:pPr lvl="1"/>
            <a:r>
              <a:rPr lang="de-DE" dirty="0" smtClean="0"/>
              <a:t>Konzentration auf Inhalte, die zu üben/vertiefen sind</a:t>
            </a:r>
          </a:p>
          <a:p>
            <a:pPr lvl="1"/>
            <a:r>
              <a:rPr lang="de-DE" dirty="0" smtClean="0"/>
              <a:t>Mehr Zeit zum Lesen</a:t>
            </a:r>
          </a:p>
          <a:p>
            <a:r>
              <a:rPr lang="de-DE" dirty="0" smtClean="0"/>
              <a:t>Eltern begleiten:</a:t>
            </a:r>
          </a:p>
          <a:p>
            <a:pPr lvl="1"/>
            <a:r>
              <a:rPr lang="de-DE" dirty="0" smtClean="0"/>
              <a:t>Bei der Erledigung von mündlichen Aufgaben</a:t>
            </a:r>
          </a:p>
          <a:p>
            <a:pPr lvl="1"/>
            <a:r>
              <a:rPr lang="de-DE" dirty="0" smtClean="0"/>
              <a:t>Unterstützung bei nachzuholenden schriftlichen Aufgaben</a:t>
            </a:r>
          </a:p>
          <a:p>
            <a:pPr lvl="1"/>
            <a:r>
              <a:rPr lang="de-DE" dirty="0" smtClean="0"/>
              <a:t>Dokumentieren im Mitteilungsheft oder Leinzeitplan durch Unterschrift oder Notizen</a:t>
            </a:r>
          </a:p>
          <a:p>
            <a:r>
              <a:rPr lang="de-DE" dirty="0" smtClean="0"/>
              <a:t>Weiterhin:</a:t>
            </a:r>
          </a:p>
          <a:p>
            <a:pPr lvl="1"/>
            <a:r>
              <a:rPr lang="de-DE" dirty="0" smtClean="0"/>
              <a:t>Sichten der Schultasche (Vollständigkeit/Ordnung)</a:t>
            </a:r>
          </a:p>
          <a:p>
            <a:pPr lvl="1"/>
            <a:r>
              <a:rPr lang="de-DE" dirty="0" smtClean="0"/>
              <a:t>Prüfen des Etuis</a:t>
            </a:r>
          </a:p>
          <a:p>
            <a:pPr lvl="1"/>
            <a:r>
              <a:rPr lang="de-DE" dirty="0" smtClean="0"/>
              <a:t>Elternpost lesen</a:t>
            </a:r>
          </a:p>
          <a:p>
            <a:pPr lvl="1"/>
            <a:r>
              <a:rPr lang="de-DE" dirty="0" smtClean="0"/>
              <a:t>Tägliches Lesen (vorlesen</a:t>
            </a:r>
            <a:r>
              <a:rPr lang="de-DE" smtClean="0"/>
              <a:t>, miteinander lesen, …)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203</Words>
  <Application>Microsoft Office PowerPoint</Application>
  <PresentationFormat>Bildschirmpräsentation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Dactylos</vt:lpstr>
      <vt:lpstr>Lernzeit an der Marienschule</vt:lpstr>
      <vt:lpstr>Wir sind eine OGS  3 Säulen unserer Schulentwicklung</vt:lpstr>
      <vt:lpstr>Gründe für die Einführung von Lernzeiten</vt:lpstr>
      <vt:lpstr>Ziele der Lernzeit</vt:lpstr>
      <vt:lpstr>Konsequenzen für  die Marienschule</vt:lpstr>
      <vt:lpstr>Stolpersteine</vt:lpstr>
      <vt:lpstr>Aufgaben der Eltern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Lernzeit an der Marienschule</dc:title>
  <dc:creator>Nelle</dc:creator>
  <cp:lastModifiedBy>OGS Marienschule Meschede</cp:lastModifiedBy>
  <cp:revision>12</cp:revision>
  <cp:lastPrinted>2023-08-21T10:08:20Z</cp:lastPrinted>
  <dcterms:created xsi:type="dcterms:W3CDTF">2023-08-15T05:38:16Z</dcterms:created>
  <dcterms:modified xsi:type="dcterms:W3CDTF">2023-08-22T09:59:02Z</dcterms:modified>
</cp:coreProperties>
</file>